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82" r:id="rId5"/>
    <p:sldId id="270" r:id="rId6"/>
    <p:sldId id="258" r:id="rId7"/>
    <p:sldId id="259" r:id="rId8"/>
    <p:sldId id="260" r:id="rId9"/>
    <p:sldId id="261" r:id="rId10"/>
    <p:sldId id="263" r:id="rId11"/>
    <p:sldId id="264" r:id="rId12"/>
    <p:sldId id="271" r:id="rId13"/>
    <p:sldId id="272" r:id="rId14"/>
    <p:sldId id="279" r:id="rId15"/>
    <p:sldId id="280" r:id="rId16"/>
    <p:sldId id="274" r:id="rId17"/>
    <p:sldId id="275" r:id="rId18"/>
    <p:sldId id="276" r:id="rId19"/>
    <p:sldId id="277" r:id="rId20"/>
    <p:sldId id="278" r:id="rId21"/>
    <p:sldId id="268" r:id="rId22"/>
    <p:sldId id="281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5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2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4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2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8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FD19-CAA2-47E6-A35F-E47041B8498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E21B-CDB7-4E0E-84AF-6872A483E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276872"/>
            <a:ext cx="6029436" cy="147002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vi-V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Happy </a:t>
            </a:r>
            <a:r>
              <a:rPr lang="vi-V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Batang" pitchFamily="18" charset="-127"/>
              </a:rPr>
              <a:t>Halloween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Batang" pitchFamily="18" charset="-127"/>
            </a:endParaRPr>
          </a:p>
        </p:txBody>
      </p:sp>
      <p:pic>
        <p:nvPicPr>
          <p:cNvPr id="4" name="BTS - Blood Sweat &amp; Tea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0908704" y="2689207"/>
            <a:ext cx="24241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17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347864" y="332656"/>
            <a:ext cx="2160240" cy="1440160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Trick or treat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86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750026">
            <a:off x="805191" y="102081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smtClean="0">
                <a:latin typeface="Times New Roman" pitchFamily="18" charset="0"/>
                <a:cs typeface="Times New Roman" pitchFamily="18" charset="0"/>
              </a:rPr>
              <a:t>Sweet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81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Some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sz="6000" dirty="0" smtClean="0">
                <a:solidFill>
                  <a:srgbClr val="FF0000"/>
                </a:solidFill>
              </a:rPr>
              <a:t> on </a:t>
            </a:r>
            <a:r>
              <a:rPr lang="en-US" sz="6000" dirty="0" err="1" smtClean="0">
                <a:solidFill>
                  <a:srgbClr val="FF0000"/>
                </a:solidFill>
              </a:rPr>
              <a:t>Haloween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46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C000"/>
                </a:solidFill>
              </a:rPr>
              <a:t>CANDY</a:t>
            </a:r>
            <a:r>
              <a:rPr lang="vi-VN" dirty="0" smtClean="0"/>
              <a:t> </a:t>
            </a:r>
            <a:r>
              <a:rPr lang="vi-VN" dirty="0" smtClean="0">
                <a:solidFill>
                  <a:srgbClr val="FFFF00"/>
                </a:solidFill>
              </a:rPr>
              <a:t>CORN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7776864" cy="4891682"/>
          </a:xfrm>
        </p:spPr>
      </p:pic>
    </p:spTree>
    <p:extLst>
      <p:ext uri="{BB962C8B-B14F-4D97-AF65-F5344CB8AC3E}">
        <p14:creationId xmlns:p14="http://schemas.microsoft.com/office/powerpoint/2010/main" val="2265505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" y="764704"/>
            <a:ext cx="8229600" cy="5400600"/>
          </a:xfrm>
        </p:spPr>
      </p:pic>
      <p:sp>
        <p:nvSpPr>
          <p:cNvPr id="9" name="Down Arrow Callout 8"/>
          <p:cNvSpPr/>
          <p:nvPr/>
        </p:nvSpPr>
        <p:spPr>
          <a:xfrm>
            <a:off x="1691680" y="332656"/>
            <a:ext cx="6048672" cy="1368152"/>
          </a:xfrm>
          <a:prstGeom prst="downArrowCallout">
            <a:avLst>
              <a:gd name="adj1" fmla="val 13470"/>
              <a:gd name="adj2" fmla="val 11953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Apple bobbing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240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APPLE</a:t>
            </a:r>
            <a:r>
              <a:rPr lang="vi-VN" dirty="0" smtClean="0"/>
              <a:t> CANDY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752528"/>
          </a:xfrm>
        </p:spPr>
      </p:pic>
    </p:spTree>
    <p:extLst>
      <p:ext uri="{BB962C8B-B14F-4D97-AF65-F5344CB8AC3E}">
        <p14:creationId xmlns:p14="http://schemas.microsoft.com/office/powerpoint/2010/main" val="1692201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PUMKIN </a:t>
            </a:r>
            <a:r>
              <a:rPr lang="vi-VN" dirty="0" smtClean="0">
                <a:solidFill>
                  <a:schemeClr val="accent6"/>
                </a:solidFill>
              </a:rPr>
              <a:t>SOUP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747665"/>
          </a:xfrm>
        </p:spPr>
      </p:pic>
    </p:spTree>
    <p:extLst>
      <p:ext uri="{BB962C8B-B14F-4D97-AF65-F5344CB8AC3E}">
        <p14:creationId xmlns:p14="http://schemas.microsoft.com/office/powerpoint/2010/main" val="4166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CEMETERY</a:t>
            </a:r>
            <a:r>
              <a:rPr lang="vi-VN" dirty="0" smtClean="0"/>
              <a:t> </a:t>
            </a:r>
            <a:r>
              <a:rPr lang="vi-VN" dirty="0" smtClean="0">
                <a:solidFill>
                  <a:srgbClr val="FF0000"/>
                </a:solidFill>
              </a:rPr>
              <a:t>PUDING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1286"/>
            <a:ext cx="8229600" cy="4819674"/>
          </a:xfrm>
        </p:spPr>
      </p:pic>
    </p:spTree>
    <p:extLst>
      <p:ext uri="{BB962C8B-B14F-4D97-AF65-F5344CB8AC3E}">
        <p14:creationId xmlns:p14="http://schemas.microsoft.com/office/powerpoint/2010/main" val="13882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1"/>
            <a:ext cx="8229600" cy="1143000"/>
          </a:xfrm>
        </p:spPr>
        <p:txBody>
          <a:bodyPr/>
          <a:lstStyle/>
          <a:p>
            <a:r>
              <a:rPr lang="en-US" dirty="0" smtClean="0"/>
              <a:t>LEMON CAKE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4248471"/>
          </a:xfrm>
        </p:spPr>
      </p:pic>
    </p:spTree>
    <p:extLst>
      <p:ext uri="{BB962C8B-B14F-4D97-AF65-F5344CB8AC3E}">
        <p14:creationId xmlns:p14="http://schemas.microsoft.com/office/powerpoint/2010/main" val="6430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COLCANNON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8180"/>
            <a:ext cx="8229600" cy="4423147"/>
          </a:xfrm>
        </p:spPr>
      </p:pic>
    </p:spTree>
    <p:extLst>
      <p:ext uri="{BB962C8B-B14F-4D97-AF65-F5344CB8AC3E}">
        <p14:creationId xmlns:p14="http://schemas.microsoft.com/office/powerpoint/2010/main" val="5321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332656"/>
            <a:ext cx="280831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Halloween is 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080107" cy="316151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2569469" cy="2636343"/>
          </a:xfrm>
        </p:spPr>
      </p:pic>
    </p:spTree>
    <p:extLst>
      <p:ext uri="{BB962C8B-B14F-4D97-AF65-F5344CB8AC3E}">
        <p14:creationId xmlns:p14="http://schemas.microsoft.com/office/powerpoint/2010/main" val="23810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BARNBRACK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9" y="1600200"/>
            <a:ext cx="8113001" cy="4525963"/>
          </a:xfrm>
        </p:spPr>
      </p:pic>
    </p:spTree>
    <p:extLst>
      <p:ext uri="{BB962C8B-B14F-4D97-AF65-F5344CB8AC3E}">
        <p14:creationId xmlns:p14="http://schemas.microsoft.com/office/powerpoint/2010/main" val="2659965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60990"/>
            <a:ext cx="4258816" cy="1143000"/>
          </a:xfrm>
        </p:spPr>
        <p:txBody>
          <a:bodyPr/>
          <a:lstStyle/>
          <a:p>
            <a:r>
              <a:rPr lang="vi-VN" dirty="0" smtClean="0">
                <a:solidFill>
                  <a:srgbClr val="7030A0"/>
                </a:solidFill>
              </a:rPr>
              <a:t>FUN</a:t>
            </a:r>
            <a:r>
              <a:rPr lang="vi-V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~~~~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3898776" cy="59661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888432" cy="5966123"/>
          </a:xfrm>
        </p:spPr>
      </p:pic>
    </p:spTree>
    <p:extLst>
      <p:ext uri="{BB962C8B-B14F-4D97-AF65-F5344CB8AC3E}">
        <p14:creationId xmlns:p14="http://schemas.microsoft.com/office/powerpoint/2010/main" val="2408718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vi-VN" smtClean="0"/>
              <a:t>Scare TT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772817"/>
            <a:ext cx="4391199" cy="42484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437112"/>
            <a:ext cx="5112568" cy="1066130"/>
          </a:xfrm>
        </p:spPr>
        <p:txBody>
          <a:bodyPr>
            <a:normAutofit fontScale="90000"/>
          </a:bodyPr>
          <a:lstStyle/>
          <a:p>
            <a:r>
              <a:rPr lang="vi-VN" smtClean="0">
                <a:solidFill>
                  <a:srgbClr val="FF0000"/>
                </a:solidFill>
              </a:rPr>
              <a:t>Enjoy halloween in ur own ways &lt;3</a:t>
            </a:r>
            <a:r>
              <a:rPr lang="vi-VN" dirty="0" smtClean="0">
                <a:solidFill>
                  <a:srgbClr val="FF0000"/>
                </a:solidFill>
              </a:rPr>
              <a:t/>
            </a:r>
            <a:br>
              <a:rPr lang="vi-VN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9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240360" cy="1143000"/>
          </a:xfrm>
        </p:spPr>
        <p:txBody>
          <a:bodyPr/>
          <a:lstStyle/>
          <a:p>
            <a:r>
              <a:rPr lang="vi-VN" dirty="0" smtClean="0"/>
              <a:t>C</a:t>
            </a:r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vi-VN" dirty="0" smtClean="0">
                <a:solidFill>
                  <a:schemeClr val="accent6"/>
                </a:solidFill>
              </a:rPr>
              <a:t>O</a:t>
            </a:r>
            <a:r>
              <a:rPr lang="vi-VN" dirty="0" smtClean="0">
                <a:solidFill>
                  <a:srgbClr val="00B050"/>
                </a:solidFill>
              </a:rPr>
              <a:t>R</a:t>
            </a:r>
            <a:r>
              <a:rPr lang="vi-VN" dirty="0">
                <a:solidFill>
                  <a:schemeClr val="bg2">
                    <a:lumMod val="90000"/>
                  </a:schemeClr>
                </a:solidFill>
              </a:rPr>
              <a:t>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5"/>
            <a:ext cx="3204343" cy="26155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384376" cy="2520279"/>
          </a:xfrm>
        </p:spPr>
      </p:pic>
    </p:spTree>
    <p:extLst>
      <p:ext uri="{BB962C8B-B14F-4D97-AF65-F5344CB8AC3E}">
        <p14:creationId xmlns:p14="http://schemas.microsoft.com/office/powerpoint/2010/main" val="416468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Pumkin(Jack o’ lantern)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6984776" cy="1138138"/>
          </a:xfrm>
        </p:spPr>
        <p:txBody>
          <a:bodyPr>
            <a:noAutofit/>
          </a:bodyPr>
          <a:lstStyle/>
          <a:p>
            <a:r>
              <a:rPr lang="en-US" sz="5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Halloween</a:t>
            </a:r>
            <a:r>
              <a:rPr lang="vi-VN" sz="5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8229600" cy="45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51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252070">
            <a:off x="5341873" y="2185868"/>
            <a:ext cx="3825160" cy="1224136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VAMPIRE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04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4005064"/>
            <a:ext cx="2808312" cy="1080120"/>
          </a:xfrm>
        </p:spPr>
        <p:txBody>
          <a:bodyPr>
            <a:normAutofit/>
          </a:bodyPr>
          <a:lstStyle/>
          <a:p>
            <a:r>
              <a:rPr lang="vi-VN" sz="4800" dirty="0" smtClean="0"/>
              <a:t>PIRATE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19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53107">
            <a:off x="4824187" y="574127"/>
            <a:ext cx="2746648" cy="1143000"/>
          </a:xfrm>
        </p:spPr>
        <p:txBody>
          <a:bodyPr>
            <a:noAutofit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ghost bride</a:t>
            </a:r>
          </a:p>
        </p:txBody>
      </p:sp>
    </p:spTree>
    <p:extLst>
      <p:ext uri="{BB962C8B-B14F-4D97-AF65-F5344CB8AC3E}">
        <p14:creationId xmlns:p14="http://schemas.microsoft.com/office/powerpoint/2010/main" val="31806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26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51</Words>
  <Application>Microsoft Office PowerPoint</Application>
  <PresentationFormat>On-screen Show (4:3)</PresentationFormat>
  <Paragraphs>22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Happy Halloween</vt:lpstr>
      <vt:lpstr>Halloween is on </vt:lpstr>
      <vt:lpstr>COLORS</vt:lpstr>
      <vt:lpstr>Pumkin(Jack o’ lantern)</vt:lpstr>
      <vt:lpstr>Halloween characters</vt:lpstr>
      <vt:lpstr>VAMPIRE</vt:lpstr>
      <vt:lpstr>PowerPoint Presentation</vt:lpstr>
      <vt:lpstr>ghost bride</vt:lpstr>
      <vt:lpstr>PowerPoint Presentation</vt:lpstr>
      <vt:lpstr>PowerPoint Presentation</vt:lpstr>
      <vt:lpstr>PowerPoint Presentation</vt:lpstr>
      <vt:lpstr>Some food on Haloween</vt:lpstr>
      <vt:lpstr>CANDY CORN</vt:lpstr>
      <vt:lpstr>PowerPoint Presentation</vt:lpstr>
      <vt:lpstr>APPLE CANDY</vt:lpstr>
      <vt:lpstr>PUMKIN SOUP</vt:lpstr>
      <vt:lpstr>CEMETERY PUDING</vt:lpstr>
      <vt:lpstr>LEMON CAKE</vt:lpstr>
      <vt:lpstr>COLCANNON</vt:lpstr>
      <vt:lpstr>BARNBRACK</vt:lpstr>
      <vt:lpstr>FUN~~~~</vt:lpstr>
      <vt:lpstr>Scare TT</vt:lpstr>
      <vt:lpstr>Enjoy halloween in ur own ways &lt;3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</dc:title>
  <dc:creator>Thegioiso360.vn</dc:creator>
  <cp:lastModifiedBy>Thegioiso360.vn</cp:lastModifiedBy>
  <cp:revision>37</cp:revision>
  <dcterms:created xsi:type="dcterms:W3CDTF">2018-10-26T15:22:48Z</dcterms:created>
  <dcterms:modified xsi:type="dcterms:W3CDTF">2019-02-20T23:19:11Z</dcterms:modified>
</cp:coreProperties>
</file>